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0"/>
  </p:notesMasterIdLst>
  <p:sldIdLst>
    <p:sldId id="256" r:id="rId3"/>
    <p:sldId id="257" r:id="rId4"/>
    <p:sldId id="258" r:id="rId5"/>
    <p:sldId id="260" r:id="rId6"/>
    <p:sldId id="265" r:id="rId7"/>
    <p:sldId id="266" r:id="rId8"/>
    <p:sldId id="263" r:id="rId9"/>
  </p:sldIdLst>
  <p:sldSz cx="9144000" cy="5143500" type="screen16x9"/>
  <p:notesSz cx="6858000" cy="9144000"/>
  <p:embeddedFontLst>
    <p:embeddedFont>
      <p:font typeface="Nunito Sans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5FD"/>
    <a:srgbClr val="F6703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46D58-636D-4E16-A6A5-8183AAD9CD87}">
  <a:tblStyle styleId="{83D46D58-636D-4E16-A6A5-8183AAD9C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c4e05621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c4e05621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c4e05621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c4e05621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c4e05621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c4e05621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62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c4e05621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c4e05621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23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c4e05621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c4e05621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411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7000" t="-4000" r="-21000" b="-4000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0" y="2598791"/>
            <a:ext cx="3636600" cy="328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/>
            </a:r>
            <a:br>
              <a:rPr lang="en" b="0" dirty="0" smtClean="0"/>
            </a:br>
            <a:r>
              <a:rPr lang="en" sz="1600" b="0" dirty="0" smtClean="0"/>
              <a:t> </a:t>
            </a:r>
            <a:br>
              <a:rPr lang="en" sz="1600" b="0" dirty="0" smtClean="0"/>
            </a:br>
            <a:r>
              <a:rPr lang="en" sz="1600" b="0" dirty="0" smtClean="0"/>
              <a:t>Top Manager</a:t>
            </a:r>
            <a:br>
              <a:rPr lang="en" sz="1600" b="0" dirty="0" smtClean="0"/>
            </a:br>
            <a:r>
              <a:rPr lang="en" sz="1600" b="0" dirty="0" smtClean="0"/>
              <a:t>Ignazio Passero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/>
              <a:t>Raffaele Ceruso</a:t>
            </a:r>
            <a:endParaRPr sz="1600" b="0" dirty="0" smtClean="0"/>
          </a:p>
          <a:p>
            <a:pPr lvl="0"/>
            <a:r>
              <a:rPr lang="it-IT" sz="1600" b="0" dirty="0" smtClean="0"/>
              <a:t>Marco </a:t>
            </a:r>
            <a:r>
              <a:rPr lang="it-IT" sz="1600" b="0" dirty="0"/>
              <a:t>Della Medaglia</a:t>
            </a:r>
            <a:br>
              <a:rPr lang="it-IT" sz="1600" b="0" dirty="0"/>
            </a:br>
            <a:r>
              <a:rPr lang="it-IT" sz="1600" b="0" dirty="0"/>
              <a:t>Donato </a:t>
            </a:r>
            <a:r>
              <a:rPr lang="it-IT" sz="1600" b="0" dirty="0" smtClean="0"/>
              <a:t>Di </a:t>
            </a:r>
            <a:r>
              <a:rPr lang="it-IT" sz="1600" b="0" dirty="0" err="1" smtClean="0"/>
              <a:t>Sapia</a:t>
            </a:r>
            <a:r>
              <a:rPr lang="it-IT" sz="1600" b="0" dirty="0" smtClean="0"/>
              <a:t/>
            </a:r>
            <a:br>
              <a:rPr lang="it-IT" sz="1600" b="0" dirty="0" smtClean="0"/>
            </a:br>
            <a:r>
              <a:rPr lang="en" sz="1600" b="0" dirty="0"/>
              <a:t>Giovanni Leo</a:t>
            </a:r>
            <a:endParaRPr sz="1600" b="0" dirty="0"/>
          </a:p>
        </p:txBody>
      </p:sp>
      <p:pic>
        <p:nvPicPr>
          <p:cNvPr id="135" name="Google Shape;135;p21" descr="Image result for kineton"/>
          <p:cNvPicPr preferRelativeResize="0"/>
          <p:nvPr/>
        </p:nvPicPr>
        <p:blipFill rotWithShape="1">
          <a:blip r:embed="rId4">
            <a:alphaModFix/>
          </a:blip>
          <a:srcRect l="19750" t="18482" r="14589" b="20235"/>
          <a:stretch/>
        </p:blipFill>
        <p:spPr>
          <a:xfrm>
            <a:off x="2484184" y="4240488"/>
            <a:ext cx="812271" cy="75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HbU18HKYCrtMCPiwoz-XkRVtA7xxHJqBOw39skatnyjf5RMfJHNyYvtpBKpb-_Zq_fO5r0rfJp7y9PKYHqtRiBa5lciPhriyUOn_OWk53GUpmB69FKiZ_JMYVj2PcooNQyQsvZlRA2iQJx8Mq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47767"/>
            <a:ext cx="4490113" cy="8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7296" y="1905748"/>
            <a:ext cx="4129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solidFill>
                  <a:srgbClr val="F67031"/>
                </a:solidFill>
                <a:latin typeface="Nunito Sans" panose="020B0604020202020204" charset="0"/>
              </a:rPr>
              <a:t>Baby Safety Seat</a:t>
            </a:r>
            <a:endParaRPr lang="it-IT" sz="4000" dirty="0">
              <a:solidFill>
                <a:srgbClr val="F67031"/>
              </a:solidFill>
              <a:latin typeface="Nunito Sans" panose="020B060402020202020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30" y="4204702"/>
            <a:ext cx="929568" cy="82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0" y="2121984"/>
            <a:ext cx="2579426" cy="899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Outline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2995574" y="1908485"/>
            <a:ext cx="5711697" cy="2390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Dominio del problema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Descrizione degli </a:t>
            </a:r>
            <a:r>
              <a:rPr lang="en" sz="2400" dirty="0" smtClean="0"/>
              <a:t>Attori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Tecnologie Utilizzate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it-IT" sz="2400" dirty="0" smtClean="0"/>
              <a:t>Demo</a:t>
            </a:r>
            <a:endParaRPr sz="2400" dirty="0" smtClean="0"/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12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ctrTitle"/>
          </p:nvPr>
        </p:nvSpPr>
        <p:spPr>
          <a:xfrm>
            <a:off x="124700" y="1798200"/>
            <a:ext cx="2345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1.</a:t>
            </a:r>
            <a:endParaRPr sz="5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Dominio del problema</a:t>
            </a:r>
            <a:endParaRPr sz="2800" dirty="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700" y="3345300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rgbClr val="666666"/>
                </a:solidFill>
                <a:latin typeface="Nunito Sans" panose="020B0604020202020204" charset="0"/>
              </a:rPr>
              <a:t>Cercare di porre fine all’abbandono involontario di bambini in auto.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28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699" y="3620769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smtClean="0">
                <a:solidFill>
                  <a:srgbClr val="666666"/>
                </a:solidFill>
                <a:latin typeface="Nunito Sans" panose="020B0604020202020204" charset="0"/>
              </a:rPr>
              <a:t>Attori partecipanti: Autista e Angelo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124699" y="3620769"/>
            <a:ext cx="1561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 smtClean="0">
                <a:solidFill>
                  <a:srgbClr val="666666"/>
                </a:solidFill>
                <a:latin typeface="Nunito Sans" panose="020B0604020202020204" charset="0"/>
              </a:rPr>
              <a:t>Workflow</a:t>
            </a:r>
            <a:endParaRPr lang="it-IT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2644608" y="1818523"/>
            <a:ext cx="1906800" cy="1906800"/>
            <a:chOff x="2793291" y="1847009"/>
            <a:chExt cx="1906800" cy="1906800"/>
          </a:xfrm>
        </p:grpSpPr>
        <p:sp>
          <p:nvSpPr>
            <p:cNvPr id="15" name="Google Shape;170;p26"/>
            <p:cNvSpPr/>
            <p:nvPr/>
          </p:nvSpPr>
          <p:spPr>
            <a:xfrm>
              <a:off x="2793291" y="1847009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Controllo Seggiolino(CS)</a:t>
              </a:r>
              <a:endParaRPr sz="12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6" name="Google Shape;171;p26"/>
            <p:cNvGrpSpPr/>
            <p:nvPr/>
          </p:nvGrpSpPr>
          <p:grpSpPr>
            <a:xfrm>
              <a:off x="3655425" y="2218232"/>
              <a:ext cx="182551" cy="414428"/>
              <a:chOff x="4747025" y="2332025"/>
              <a:chExt cx="166850" cy="378750"/>
            </a:xfrm>
          </p:grpSpPr>
          <p:sp>
            <p:nvSpPr>
              <p:cNvPr id="17" name="Google Shape;172;p26"/>
              <p:cNvSpPr/>
              <p:nvPr/>
            </p:nvSpPr>
            <p:spPr>
              <a:xfrm>
                <a:off x="4747025" y="2427025"/>
                <a:ext cx="166850" cy="2837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11350" fill="none" extrusionOk="0">
                    <a:moveTo>
                      <a:pt x="4019" y="0"/>
                    </a:moveTo>
                    <a:lnTo>
                      <a:pt x="4019" y="0"/>
                    </a:lnTo>
                    <a:lnTo>
                      <a:pt x="3873" y="73"/>
                    </a:lnTo>
                    <a:lnTo>
                      <a:pt x="3703" y="122"/>
                    </a:lnTo>
                    <a:lnTo>
                      <a:pt x="3508" y="171"/>
                    </a:lnTo>
                    <a:lnTo>
                      <a:pt x="3337" y="171"/>
                    </a:lnTo>
                    <a:lnTo>
                      <a:pt x="3337" y="171"/>
                    </a:lnTo>
                    <a:lnTo>
                      <a:pt x="3167" y="171"/>
                    </a:lnTo>
                    <a:lnTo>
                      <a:pt x="2996" y="146"/>
                    </a:lnTo>
                    <a:lnTo>
                      <a:pt x="2826" y="73"/>
                    </a:lnTo>
                    <a:lnTo>
                      <a:pt x="2655" y="24"/>
                    </a:lnTo>
                    <a:lnTo>
                      <a:pt x="2655" y="24"/>
                    </a:lnTo>
                    <a:lnTo>
                      <a:pt x="2412" y="24"/>
                    </a:lnTo>
                    <a:lnTo>
                      <a:pt x="2168" y="97"/>
                    </a:lnTo>
                    <a:lnTo>
                      <a:pt x="1949" y="171"/>
                    </a:lnTo>
                    <a:lnTo>
                      <a:pt x="1706" y="317"/>
                    </a:lnTo>
                    <a:lnTo>
                      <a:pt x="1486" y="487"/>
                    </a:lnTo>
                    <a:lnTo>
                      <a:pt x="1243" y="682"/>
                    </a:lnTo>
                    <a:lnTo>
                      <a:pt x="1048" y="926"/>
                    </a:lnTo>
                    <a:lnTo>
                      <a:pt x="853" y="1193"/>
                    </a:lnTo>
                    <a:lnTo>
                      <a:pt x="658" y="1510"/>
                    </a:lnTo>
                    <a:lnTo>
                      <a:pt x="512" y="1851"/>
                    </a:lnTo>
                    <a:lnTo>
                      <a:pt x="366" y="2216"/>
                    </a:lnTo>
                    <a:lnTo>
                      <a:pt x="244" y="2630"/>
                    </a:lnTo>
                    <a:lnTo>
                      <a:pt x="123" y="3093"/>
                    </a:lnTo>
                    <a:lnTo>
                      <a:pt x="49" y="3580"/>
                    </a:lnTo>
                    <a:lnTo>
                      <a:pt x="1" y="4092"/>
                    </a:lnTo>
                    <a:lnTo>
                      <a:pt x="1" y="4652"/>
                    </a:lnTo>
                    <a:lnTo>
                      <a:pt x="1" y="4652"/>
                    </a:lnTo>
                    <a:lnTo>
                      <a:pt x="1" y="4774"/>
                    </a:lnTo>
                    <a:lnTo>
                      <a:pt x="25" y="4895"/>
                    </a:lnTo>
                    <a:lnTo>
                      <a:pt x="74" y="4993"/>
                    </a:lnTo>
                    <a:lnTo>
                      <a:pt x="147" y="5090"/>
                    </a:lnTo>
                    <a:lnTo>
                      <a:pt x="220" y="5163"/>
                    </a:lnTo>
                    <a:lnTo>
                      <a:pt x="317" y="5236"/>
                    </a:lnTo>
                    <a:lnTo>
                      <a:pt x="415" y="5261"/>
                    </a:lnTo>
                    <a:lnTo>
                      <a:pt x="537" y="5285"/>
                    </a:lnTo>
                    <a:lnTo>
                      <a:pt x="537" y="5285"/>
                    </a:lnTo>
                    <a:lnTo>
                      <a:pt x="658" y="5261"/>
                    </a:lnTo>
                    <a:lnTo>
                      <a:pt x="756" y="5236"/>
                    </a:lnTo>
                    <a:lnTo>
                      <a:pt x="853" y="5163"/>
                    </a:lnTo>
                    <a:lnTo>
                      <a:pt x="926" y="5090"/>
                    </a:lnTo>
                    <a:lnTo>
                      <a:pt x="999" y="4993"/>
                    </a:lnTo>
                    <a:lnTo>
                      <a:pt x="1024" y="4895"/>
                    </a:lnTo>
                    <a:lnTo>
                      <a:pt x="1048" y="4774"/>
                    </a:lnTo>
                    <a:lnTo>
                      <a:pt x="1072" y="4652"/>
                    </a:lnTo>
                    <a:lnTo>
                      <a:pt x="1072" y="4652"/>
                    </a:lnTo>
                    <a:lnTo>
                      <a:pt x="1097" y="4189"/>
                    </a:lnTo>
                    <a:lnTo>
                      <a:pt x="1145" y="3726"/>
                    </a:lnTo>
                    <a:lnTo>
                      <a:pt x="1218" y="3312"/>
                    </a:lnTo>
                    <a:lnTo>
                      <a:pt x="1316" y="2923"/>
                    </a:lnTo>
                    <a:lnTo>
                      <a:pt x="1438" y="2582"/>
                    </a:lnTo>
                    <a:lnTo>
                      <a:pt x="1535" y="2338"/>
                    </a:lnTo>
                    <a:lnTo>
                      <a:pt x="1633" y="2168"/>
                    </a:lnTo>
                    <a:lnTo>
                      <a:pt x="1681" y="2143"/>
                    </a:lnTo>
                    <a:lnTo>
                      <a:pt x="1706" y="2143"/>
                    </a:lnTo>
                    <a:lnTo>
                      <a:pt x="1706" y="2143"/>
                    </a:lnTo>
                    <a:lnTo>
                      <a:pt x="1730" y="2241"/>
                    </a:lnTo>
                    <a:lnTo>
                      <a:pt x="1730" y="2509"/>
                    </a:lnTo>
                    <a:lnTo>
                      <a:pt x="1681" y="3483"/>
                    </a:lnTo>
                    <a:lnTo>
                      <a:pt x="1608" y="4822"/>
                    </a:lnTo>
                    <a:lnTo>
                      <a:pt x="1486" y="6357"/>
                    </a:lnTo>
                    <a:lnTo>
                      <a:pt x="1243" y="9231"/>
                    </a:lnTo>
                    <a:lnTo>
                      <a:pt x="1145" y="10521"/>
                    </a:lnTo>
                    <a:lnTo>
                      <a:pt x="1145" y="10521"/>
                    </a:lnTo>
                    <a:lnTo>
                      <a:pt x="1145" y="10668"/>
                    </a:lnTo>
                    <a:lnTo>
                      <a:pt x="1145" y="10814"/>
                    </a:lnTo>
                    <a:lnTo>
                      <a:pt x="1194" y="10935"/>
                    </a:lnTo>
                    <a:lnTo>
                      <a:pt x="1267" y="11057"/>
                    </a:lnTo>
                    <a:lnTo>
                      <a:pt x="1340" y="11155"/>
                    </a:lnTo>
                    <a:lnTo>
                      <a:pt x="1462" y="11252"/>
                    </a:lnTo>
                    <a:lnTo>
                      <a:pt x="1584" y="11325"/>
                    </a:lnTo>
                    <a:lnTo>
                      <a:pt x="1706" y="11349"/>
                    </a:lnTo>
                    <a:lnTo>
                      <a:pt x="1706" y="11349"/>
                    </a:lnTo>
                    <a:lnTo>
                      <a:pt x="1827" y="11349"/>
                    </a:lnTo>
                    <a:lnTo>
                      <a:pt x="1827" y="11349"/>
                    </a:lnTo>
                    <a:lnTo>
                      <a:pt x="1949" y="11349"/>
                    </a:lnTo>
                    <a:lnTo>
                      <a:pt x="2071" y="11325"/>
                    </a:lnTo>
                    <a:lnTo>
                      <a:pt x="2168" y="11252"/>
                    </a:lnTo>
                    <a:lnTo>
                      <a:pt x="2266" y="11179"/>
                    </a:lnTo>
                    <a:lnTo>
                      <a:pt x="2339" y="11106"/>
                    </a:lnTo>
                    <a:lnTo>
                      <a:pt x="2412" y="11008"/>
                    </a:lnTo>
                    <a:lnTo>
                      <a:pt x="2461" y="10887"/>
                    </a:lnTo>
                    <a:lnTo>
                      <a:pt x="2509" y="10765"/>
                    </a:lnTo>
                    <a:lnTo>
                      <a:pt x="3045" y="7014"/>
                    </a:lnTo>
                    <a:lnTo>
                      <a:pt x="3045" y="7014"/>
                    </a:lnTo>
                    <a:lnTo>
                      <a:pt x="3045" y="6966"/>
                    </a:lnTo>
                    <a:lnTo>
                      <a:pt x="3094" y="6868"/>
                    </a:lnTo>
                    <a:lnTo>
                      <a:pt x="3143" y="6819"/>
                    </a:lnTo>
                    <a:lnTo>
                      <a:pt x="3191" y="6771"/>
                    </a:lnTo>
                    <a:lnTo>
                      <a:pt x="3264" y="6746"/>
                    </a:lnTo>
                    <a:lnTo>
                      <a:pt x="3337" y="6722"/>
                    </a:lnTo>
                    <a:lnTo>
                      <a:pt x="3337" y="6722"/>
                    </a:lnTo>
                    <a:lnTo>
                      <a:pt x="3410" y="6746"/>
                    </a:lnTo>
                    <a:lnTo>
                      <a:pt x="3484" y="6771"/>
                    </a:lnTo>
                    <a:lnTo>
                      <a:pt x="3532" y="6819"/>
                    </a:lnTo>
                    <a:lnTo>
                      <a:pt x="3581" y="6868"/>
                    </a:lnTo>
                    <a:lnTo>
                      <a:pt x="3630" y="6966"/>
                    </a:lnTo>
                    <a:lnTo>
                      <a:pt x="3630" y="7014"/>
                    </a:lnTo>
                    <a:lnTo>
                      <a:pt x="4165" y="10765"/>
                    </a:lnTo>
                    <a:lnTo>
                      <a:pt x="4165" y="10765"/>
                    </a:lnTo>
                    <a:lnTo>
                      <a:pt x="4214" y="10887"/>
                    </a:lnTo>
                    <a:lnTo>
                      <a:pt x="4263" y="11008"/>
                    </a:lnTo>
                    <a:lnTo>
                      <a:pt x="4336" y="11106"/>
                    </a:lnTo>
                    <a:lnTo>
                      <a:pt x="4409" y="11179"/>
                    </a:lnTo>
                    <a:lnTo>
                      <a:pt x="4506" y="11252"/>
                    </a:lnTo>
                    <a:lnTo>
                      <a:pt x="4604" y="11325"/>
                    </a:lnTo>
                    <a:lnTo>
                      <a:pt x="4726" y="11349"/>
                    </a:lnTo>
                    <a:lnTo>
                      <a:pt x="4847" y="11349"/>
                    </a:lnTo>
                    <a:lnTo>
                      <a:pt x="4847" y="11349"/>
                    </a:lnTo>
                    <a:lnTo>
                      <a:pt x="4969" y="11349"/>
                    </a:lnTo>
                    <a:lnTo>
                      <a:pt x="4969" y="11349"/>
                    </a:lnTo>
                    <a:lnTo>
                      <a:pt x="5091" y="11325"/>
                    </a:lnTo>
                    <a:lnTo>
                      <a:pt x="5213" y="11252"/>
                    </a:lnTo>
                    <a:lnTo>
                      <a:pt x="5334" y="11155"/>
                    </a:lnTo>
                    <a:lnTo>
                      <a:pt x="5408" y="11057"/>
                    </a:lnTo>
                    <a:lnTo>
                      <a:pt x="5481" y="10935"/>
                    </a:lnTo>
                    <a:lnTo>
                      <a:pt x="5529" y="10814"/>
                    </a:lnTo>
                    <a:lnTo>
                      <a:pt x="5529" y="10668"/>
                    </a:lnTo>
                    <a:lnTo>
                      <a:pt x="5529" y="10521"/>
                    </a:lnTo>
                    <a:lnTo>
                      <a:pt x="5529" y="10521"/>
                    </a:lnTo>
                    <a:lnTo>
                      <a:pt x="5188" y="6381"/>
                    </a:lnTo>
                    <a:lnTo>
                      <a:pt x="4994" y="3507"/>
                    </a:lnTo>
                    <a:lnTo>
                      <a:pt x="4945" y="2533"/>
                    </a:lnTo>
                    <a:lnTo>
                      <a:pt x="4945" y="2241"/>
                    </a:lnTo>
                    <a:lnTo>
                      <a:pt x="4969" y="2143"/>
                    </a:lnTo>
                    <a:lnTo>
                      <a:pt x="4969" y="2143"/>
                    </a:lnTo>
                    <a:lnTo>
                      <a:pt x="4994" y="2143"/>
                    </a:lnTo>
                    <a:lnTo>
                      <a:pt x="5042" y="2168"/>
                    </a:lnTo>
                    <a:lnTo>
                      <a:pt x="5140" y="2314"/>
                    </a:lnTo>
                    <a:lnTo>
                      <a:pt x="5237" y="2557"/>
                    </a:lnTo>
                    <a:lnTo>
                      <a:pt x="5334" y="2898"/>
                    </a:lnTo>
                    <a:lnTo>
                      <a:pt x="5432" y="3288"/>
                    </a:lnTo>
                    <a:lnTo>
                      <a:pt x="5529" y="3726"/>
                    </a:lnTo>
                    <a:lnTo>
                      <a:pt x="5578" y="4189"/>
                    </a:lnTo>
                    <a:lnTo>
                      <a:pt x="5602" y="4652"/>
                    </a:lnTo>
                    <a:lnTo>
                      <a:pt x="5602" y="4652"/>
                    </a:lnTo>
                    <a:lnTo>
                      <a:pt x="5627" y="4774"/>
                    </a:lnTo>
                    <a:lnTo>
                      <a:pt x="5651" y="4895"/>
                    </a:lnTo>
                    <a:lnTo>
                      <a:pt x="5675" y="4993"/>
                    </a:lnTo>
                    <a:lnTo>
                      <a:pt x="5749" y="5090"/>
                    </a:lnTo>
                    <a:lnTo>
                      <a:pt x="5822" y="5163"/>
                    </a:lnTo>
                    <a:lnTo>
                      <a:pt x="5919" y="5236"/>
                    </a:lnTo>
                    <a:lnTo>
                      <a:pt x="6016" y="5261"/>
                    </a:lnTo>
                    <a:lnTo>
                      <a:pt x="6138" y="5285"/>
                    </a:lnTo>
                    <a:lnTo>
                      <a:pt x="6138" y="5285"/>
                    </a:lnTo>
                    <a:lnTo>
                      <a:pt x="6260" y="5261"/>
                    </a:lnTo>
                    <a:lnTo>
                      <a:pt x="6357" y="5236"/>
                    </a:lnTo>
                    <a:lnTo>
                      <a:pt x="6455" y="5163"/>
                    </a:lnTo>
                    <a:lnTo>
                      <a:pt x="6528" y="5090"/>
                    </a:lnTo>
                    <a:lnTo>
                      <a:pt x="6601" y="4993"/>
                    </a:lnTo>
                    <a:lnTo>
                      <a:pt x="6650" y="4895"/>
                    </a:lnTo>
                    <a:lnTo>
                      <a:pt x="6674" y="4774"/>
                    </a:lnTo>
                    <a:lnTo>
                      <a:pt x="6674" y="4652"/>
                    </a:lnTo>
                    <a:lnTo>
                      <a:pt x="6674" y="4652"/>
                    </a:lnTo>
                    <a:lnTo>
                      <a:pt x="6674" y="4092"/>
                    </a:lnTo>
                    <a:lnTo>
                      <a:pt x="6625" y="3556"/>
                    </a:lnTo>
                    <a:lnTo>
                      <a:pt x="6552" y="3069"/>
                    </a:lnTo>
                    <a:lnTo>
                      <a:pt x="6455" y="2630"/>
                    </a:lnTo>
                    <a:lnTo>
                      <a:pt x="6357" y="2216"/>
                    </a:lnTo>
                    <a:lnTo>
                      <a:pt x="6211" y="1827"/>
                    </a:lnTo>
                    <a:lnTo>
                      <a:pt x="6065" y="1486"/>
                    </a:lnTo>
                    <a:lnTo>
                      <a:pt x="5895" y="1169"/>
                    </a:lnTo>
                    <a:lnTo>
                      <a:pt x="5700" y="901"/>
                    </a:lnTo>
                    <a:lnTo>
                      <a:pt x="5505" y="658"/>
                    </a:lnTo>
                    <a:lnTo>
                      <a:pt x="5286" y="463"/>
                    </a:lnTo>
                    <a:lnTo>
                      <a:pt x="5042" y="292"/>
                    </a:lnTo>
                    <a:lnTo>
                      <a:pt x="4799" y="171"/>
                    </a:lnTo>
                    <a:lnTo>
                      <a:pt x="4555" y="73"/>
                    </a:lnTo>
                    <a:lnTo>
                      <a:pt x="4287" y="24"/>
                    </a:lnTo>
                    <a:lnTo>
                      <a:pt x="4019" y="0"/>
                    </a:lnTo>
                    <a:lnTo>
                      <a:pt x="4019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3;p26"/>
              <p:cNvSpPr/>
              <p:nvPr/>
            </p:nvSpPr>
            <p:spPr>
              <a:xfrm>
                <a:off x="4792100" y="2332025"/>
                <a:ext cx="767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3362" fill="none" extrusionOk="0">
                    <a:moveTo>
                      <a:pt x="0" y="1511"/>
                    </a:moveTo>
                    <a:lnTo>
                      <a:pt x="0" y="1511"/>
                    </a:lnTo>
                    <a:lnTo>
                      <a:pt x="24" y="1340"/>
                    </a:lnTo>
                    <a:lnTo>
                      <a:pt x="49" y="1170"/>
                    </a:lnTo>
                    <a:lnTo>
                      <a:pt x="73" y="1024"/>
                    </a:lnTo>
                    <a:lnTo>
                      <a:pt x="122" y="877"/>
                    </a:lnTo>
                    <a:lnTo>
                      <a:pt x="195" y="756"/>
                    </a:lnTo>
                    <a:lnTo>
                      <a:pt x="268" y="634"/>
                    </a:lnTo>
                    <a:lnTo>
                      <a:pt x="365" y="512"/>
                    </a:lnTo>
                    <a:lnTo>
                      <a:pt x="463" y="415"/>
                    </a:lnTo>
                    <a:lnTo>
                      <a:pt x="682" y="220"/>
                    </a:lnTo>
                    <a:lnTo>
                      <a:pt x="950" y="98"/>
                    </a:lnTo>
                    <a:lnTo>
                      <a:pt x="1218" y="25"/>
                    </a:lnTo>
                    <a:lnTo>
                      <a:pt x="1534" y="1"/>
                    </a:lnTo>
                    <a:lnTo>
                      <a:pt x="1534" y="1"/>
                    </a:lnTo>
                    <a:lnTo>
                      <a:pt x="1851" y="25"/>
                    </a:lnTo>
                    <a:lnTo>
                      <a:pt x="2119" y="98"/>
                    </a:lnTo>
                    <a:lnTo>
                      <a:pt x="2387" y="220"/>
                    </a:lnTo>
                    <a:lnTo>
                      <a:pt x="2606" y="415"/>
                    </a:lnTo>
                    <a:lnTo>
                      <a:pt x="2703" y="512"/>
                    </a:lnTo>
                    <a:lnTo>
                      <a:pt x="2801" y="634"/>
                    </a:lnTo>
                    <a:lnTo>
                      <a:pt x="2874" y="756"/>
                    </a:lnTo>
                    <a:lnTo>
                      <a:pt x="2947" y="877"/>
                    </a:lnTo>
                    <a:lnTo>
                      <a:pt x="2996" y="1024"/>
                    </a:lnTo>
                    <a:lnTo>
                      <a:pt x="3020" y="1170"/>
                    </a:lnTo>
                    <a:lnTo>
                      <a:pt x="3044" y="1340"/>
                    </a:lnTo>
                    <a:lnTo>
                      <a:pt x="3069" y="1511"/>
                    </a:lnTo>
                    <a:lnTo>
                      <a:pt x="3069" y="1511"/>
                    </a:lnTo>
                    <a:lnTo>
                      <a:pt x="3044" y="1681"/>
                    </a:lnTo>
                    <a:lnTo>
                      <a:pt x="3020" y="1852"/>
                    </a:lnTo>
                    <a:lnTo>
                      <a:pt x="2947" y="2193"/>
                    </a:lnTo>
                    <a:lnTo>
                      <a:pt x="2801" y="2509"/>
                    </a:lnTo>
                    <a:lnTo>
                      <a:pt x="2606" y="2777"/>
                    </a:lnTo>
                    <a:lnTo>
                      <a:pt x="2509" y="2899"/>
                    </a:lnTo>
                    <a:lnTo>
                      <a:pt x="2387" y="3021"/>
                    </a:lnTo>
                    <a:lnTo>
                      <a:pt x="2265" y="3118"/>
                    </a:lnTo>
                    <a:lnTo>
                      <a:pt x="2119" y="3191"/>
                    </a:lnTo>
                    <a:lnTo>
                      <a:pt x="1997" y="3264"/>
                    </a:lnTo>
                    <a:lnTo>
                      <a:pt x="1851" y="3313"/>
                    </a:lnTo>
                    <a:lnTo>
                      <a:pt x="1681" y="3337"/>
                    </a:lnTo>
                    <a:lnTo>
                      <a:pt x="1534" y="3362"/>
                    </a:lnTo>
                    <a:lnTo>
                      <a:pt x="1534" y="3362"/>
                    </a:lnTo>
                    <a:lnTo>
                      <a:pt x="1388" y="3337"/>
                    </a:lnTo>
                    <a:lnTo>
                      <a:pt x="1218" y="3313"/>
                    </a:lnTo>
                    <a:lnTo>
                      <a:pt x="1072" y="3264"/>
                    </a:lnTo>
                    <a:lnTo>
                      <a:pt x="950" y="3191"/>
                    </a:lnTo>
                    <a:lnTo>
                      <a:pt x="804" y="3118"/>
                    </a:lnTo>
                    <a:lnTo>
                      <a:pt x="682" y="3021"/>
                    </a:lnTo>
                    <a:lnTo>
                      <a:pt x="560" y="2899"/>
                    </a:lnTo>
                    <a:lnTo>
                      <a:pt x="463" y="2777"/>
                    </a:lnTo>
                    <a:lnTo>
                      <a:pt x="268" y="2509"/>
                    </a:lnTo>
                    <a:lnTo>
                      <a:pt x="122" y="2193"/>
                    </a:lnTo>
                    <a:lnTo>
                      <a:pt x="49" y="1852"/>
                    </a:lnTo>
                    <a:lnTo>
                      <a:pt x="24" y="1681"/>
                    </a:lnTo>
                    <a:lnTo>
                      <a:pt x="0" y="1511"/>
                    </a:lnTo>
                    <a:lnTo>
                      <a:pt x="0" y="151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ruppo 18"/>
          <p:cNvGrpSpPr/>
          <p:nvPr/>
        </p:nvGrpSpPr>
        <p:grpSpPr>
          <a:xfrm>
            <a:off x="7240859" y="1839611"/>
            <a:ext cx="1864625" cy="1864625"/>
            <a:chOff x="6912150" y="2643250"/>
            <a:chExt cx="2106600" cy="2106600"/>
          </a:xfrm>
        </p:grpSpPr>
        <p:sp>
          <p:nvSpPr>
            <p:cNvPr id="29" name="Google Shape;191;p26"/>
            <p:cNvSpPr/>
            <p:nvPr/>
          </p:nvSpPr>
          <p:spPr>
            <a:xfrm>
              <a:off x="6912150" y="2643250"/>
              <a:ext cx="2106600" cy="2106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Back End</a:t>
              </a: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" name="Google Shape;192;p26"/>
            <p:cNvSpPr/>
            <p:nvPr/>
          </p:nvSpPr>
          <p:spPr>
            <a:xfrm>
              <a:off x="7051025" y="2776375"/>
              <a:ext cx="1829100" cy="1829100"/>
            </a:xfrm>
            <a:prstGeom prst="donut">
              <a:avLst>
                <a:gd name="adj" fmla="val 1146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93;p26"/>
            <p:cNvGrpSpPr/>
            <p:nvPr/>
          </p:nvGrpSpPr>
          <p:grpSpPr>
            <a:xfrm>
              <a:off x="7771612" y="3347277"/>
              <a:ext cx="387933" cy="367467"/>
              <a:chOff x="2583100" y="2973775"/>
              <a:chExt cx="461550" cy="437200"/>
            </a:xfrm>
          </p:grpSpPr>
          <p:sp>
            <p:nvSpPr>
              <p:cNvPr id="32" name="Google Shape;194;p26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5;p26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4942733" y="1818523"/>
            <a:ext cx="1906800" cy="1906800"/>
            <a:chOff x="4843084" y="1783336"/>
            <a:chExt cx="1906800" cy="1906800"/>
          </a:xfrm>
        </p:grpSpPr>
        <p:sp>
          <p:nvSpPr>
            <p:cNvPr id="21" name="Google Shape;186;p26"/>
            <p:cNvSpPr/>
            <p:nvPr/>
          </p:nvSpPr>
          <p:spPr>
            <a:xfrm>
              <a:off x="4843084" y="1783336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App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22" name="Google Shape;187;p26"/>
            <p:cNvGrpSpPr/>
            <p:nvPr/>
          </p:nvGrpSpPr>
          <p:grpSpPr>
            <a:xfrm>
              <a:off x="5630053" y="2109687"/>
              <a:ext cx="325427" cy="563765"/>
              <a:chOff x="3486582" y="3626320"/>
              <a:chExt cx="325427" cy="563765"/>
            </a:xfrm>
          </p:grpSpPr>
          <p:sp>
            <p:nvSpPr>
              <p:cNvPr id="23" name="Google Shape;188;p26"/>
              <p:cNvSpPr/>
              <p:nvPr/>
            </p:nvSpPr>
            <p:spPr>
              <a:xfrm>
                <a:off x="3486582" y="3626320"/>
                <a:ext cx="325427" cy="563765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9;p26"/>
              <p:cNvSpPr/>
              <p:nvPr/>
            </p:nvSpPr>
            <p:spPr>
              <a:xfrm>
                <a:off x="3561724" y="3806126"/>
                <a:ext cx="182567" cy="159551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4176" fill="none" extrusionOk="0">
                    <a:moveTo>
                      <a:pt x="16075" y="12665"/>
                    </a:moveTo>
                    <a:lnTo>
                      <a:pt x="8987" y="488"/>
                    </a:lnTo>
                    <a:lnTo>
                      <a:pt x="8987" y="488"/>
                    </a:lnTo>
                    <a:lnTo>
                      <a:pt x="8914" y="390"/>
                    </a:lnTo>
                    <a:lnTo>
                      <a:pt x="8817" y="293"/>
                    </a:lnTo>
                    <a:lnTo>
                      <a:pt x="8720" y="196"/>
                    </a:lnTo>
                    <a:lnTo>
                      <a:pt x="8622" y="123"/>
                    </a:lnTo>
                    <a:lnTo>
                      <a:pt x="8500" y="74"/>
                    </a:lnTo>
                    <a:lnTo>
                      <a:pt x="8379" y="25"/>
                    </a:lnTo>
                    <a:lnTo>
                      <a:pt x="8232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7965" y="1"/>
                    </a:lnTo>
                    <a:lnTo>
                      <a:pt x="7843" y="25"/>
                    </a:lnTo>
                    <a:lnTo>
                      <a:pt x="7721" y="74"/>
                    </a:lnTo>
                    <a:lnTo>
                      <a:pt x="7599" y="123"/>
                    </a:lnTo>
                    <a:lnTo>
                      <a:pt x="7502" y="196"/>
                    </a:lnTo>
                    <a:lnTo>
                      <a:pt x="7404" y="293"/>
                    </a:lnTo>
                    <a:lnTo>
                      <a:pt x="7307" y="390"/>
                    </a:lnTo>
                    <a:lnTo>
                      <a:pt x="7234" y="488"/>
                    </a:lnTo>
                    <a:lnTo>
                      <a:pt x="147" y="12665"/>
                    </a:lnTo>
                    <a:lnTo>
                      <a:pt x="147" y="12665"/>
                    </a:lnTo>
                    <a:lnTo>
                      <a:pt x="74" y="12787"/>
                    </a:lnTo>
                    <a:lnTo>
                      <a:pt x="25" y="12909"/>
                    </a:lnTo>
                    <a:lnTo>
                      <a:pt x="0" y="13031"/>
                    </a:lnTo>
                    <a:lnTo>
                      <a:pt x="0" y="13177"/>
                    </a:lnTo>
                    <a:lnTo>
                      <a:pt x="0" y="13177"/>
                    </a:lnTo>
                    <a:lnTo>
                      <a:pt x="0" y="13299"/>
                    </a:lnTo>
                    <a:lnTo>
                      <a:pt x="25" y="13420"/>
                    </a:lnTo>
                    <a:lnTo>
                      <a:pt x="74" y="13567"/>
                    </a:lnTo>
                    <a:lnTo>
                      <a:pt x="147" y="13688"/>
                    </a:lnTo>
                    <a:lnTo>
                      <a:pt x="147" y="13688"/>
                    </a:lnTo>
                    <a:lnTo>
                      <a:pt x="220" y="13786"/>
                    </a:lnTo>
                    <a:lnTo>
                      <a:pt x="293" y="13883"/>
                    </a:lnTo>
                    <a:lnTo>
                      <a:pt x="390" y="13981"/>
                    </a:lnTo>
                    <a:lnTo>
                      <a:pt x="512" y="14054"/>
                    </a:lnTo>
                    <a:lnTo>
                      <a:pt x="634" y="14102"/>
                    </a:lnTo>
                    <a:lnTo>
                      <a:pt x="755" y="14151"/>
                    </a:lnTo>
                    <a:lnTo>
                      <a:pt x="877" y="14175"/>
                    </a:lnTo>
                    <a:lnTo>
                      <a:pt x="1023" y="14175"/>
                    </a:lnTo>
                    <a:lnTo>
                      <a:pt x="15198" y="14175"/>
                    </a:lnTo>
                    <a:lnTo>
                      <a:pt x="15198" y="14175"/>
                    </a:lnTo>
                    <a:lnTo>
                      <a:pt x="15344" y="14175"/>
                    </a:lnTo>
                    <a:lnTo>
                      <a:pt x="15466" y="14151"/>
                    </a:lnTo>
                    <a:lnTo>
                      <a:pt x="15588" y="14102"/>
                    </a:lnTo>
                    <a:lnTo>
                      <a:pt x="15709" y="14054"/>
                    </a:lnTo>
                    <a:lnTo>
                      <a:pt x="15831" y="13981"/>
                    </a:lnTo>
                    <a:lnTo>
                      <a:pt x="15929" y="13883"/>
                    </a:lnTo>
                    <a:lnTo>
                      <a:pt x="16002" y="13786"/>
                    </a:lnTo>
                    <a:lnTo>
                      <a:pt x="16075" y="13688"/>
                    </a:lnTo>
                    <a:lnTo>
                      <a:pt x="16075" y="13688"/>
                    </a:lnTo>
                    <a:lnTo>
                      <a:pt x="16148" y="13567"/>
                    </a:lnTo>
                    <a:lnTo>
                      <a:pt x="16197" y="13420"/>
                    </a:lnTo>
                    <a:lnTo>
                      <a:pt x="16221" y="13299"/>
                    </a:lnTo>
                    <a:lnTo>
                      <a:pt x="16221" y="13177"/>
                    </a:lnTo>
                    <a:lnTo>
                      <a:pt x="16221" y="13177"/>
                    </a:lnTo>
                    <a:lnTo>
                      <a:pt x="16221" y="13031"/>
                    </a:lnTo>
                    <a:lnTo>
                      <a:pt x="16197" y="12909"/>
                    </a:lnTo>
                    <a:lnTo>
                      <a:pt x="16148" y="12787"/>
                    </a:lnTo>
                    <a:lnTo>
                      <a:pt x="16075" y="12665"/>
                    </a:lnTo>
                    <a:lnTo>
                      <a:pt x="16075" y="12665"/>
                    </a:lnTo>
                    <a:close/>
                    <a:moveTo>
                      <a:pt x="8111" y="12349"/>
                    </a:moveTo>
                    <a:lnTo>
                      <a:pt x="8111" y="12349"/>
                    </a:lnTo>
                    <a:lnTo>
                      <a:pt x="7916" y="12324"/>
                    </a:lnTo>
                    <a:lnTo>
                      <a:pt x="7721" y="12276"/>
                    </a:lnTo>
                    <a:lnTo>
                      <a:pt x="7575" y="12178"/>
                    </a:lnTo>
                    <a:lnTo>
                      <a:pt x="7429" y="12057"/>
                    </a:lnTo>
                    <a:lnTo>
                      <a:pt x="7307" y="11910"/>
                    </a:lnTo>
                    <a:lnTo>
                      <a:pt x="7210" y="11764"/>
                    </a:lnTo>
                    <a:lnTo>
                      <a:pt x="7161" y="11569"/>
                    </a:lnTo>
                    <a:lnTo>
                      <a:pt x="7136" y="11375"/>
                    </a:lnTo>
                    <a:lnTo>
                      <a:pt x="7136" y="11375"/>
                    </a:lnTo>
                    <a:lnTo>
                      <a:pt x="7161" y="11180"/>
                    </a:lnTo>
                    <a:lnTo>
                      <a:pt x="7210" y="11009"/>
                    </a:lnTo>
                    <a:lnTo>
                      <a:pt x="7307" y="10839"/>
                    </a:lnTo>
                    <a:lnTo>
                      <a:pt x="7429" y="10693"/>
                    </a:lnTo>
                    <a:lnTo>
                      <a:pt x="7575" y="10571"/>
                    </a:lnTo>
                    <a:lnTo>
                      <a:pt x="7721" y="10473"/>
                    </a:lnTo>
                    <a:lnTo>
                      <a:pt x="7916" y="10425"/>
                    </a:lnTo>
                    <a:lnTo>
                      <a:pt x="8111" y="10400"/>
                    </a:lnTo>
                    <a:lnTo>
                      <a:pt x="8111" y="10400"/>
                    </a:lnTo>
                    <a:lnTo>
                      <a:pt x="8306" y="10425"/>
                    </a:lnTo>
                    <a:lnTo>
                      <a:pt x="8476" y="10473"/>
                    </a:lnTo>
                    <a:lnTo>
                      <a:pt x="8646" y="10571"/>
                    </a:lnTo>
                    <a:lnTo>
                      <a:pt x="8793" y="10693"/>
                    </a:lnTo>
                    <a:lnTo>
                      <a:pt x="8914" y="10839"/>
                    </a:lnTo>
                    <a:lnTo>
                      <a:pt x="9012" y="11009"/>
                    </a:lnTo>
                    <a:lnTo>
                      <a:pt x="9061" y="11180"/>
                    </a:lnTo>
                    <a:lnTo>
                      <a:pt x="9085" y="11375"/>
                    </a:lnTo>
                    <a:lnTo>
                      <a:pt x="9085" y="11375"/>
                    </a:lnTo>
                    <a:lnTo>
                      <a:pt x="9061" y="11569"/>
                    </a:lnTo>
                    <a:lnTo>
                      <a:pt x="9012" y="11764"/>
                    </a:lnTo>
                    <a:lnTo>
                      <a:pt x="8914" y="11910"/>
                    </a:lnTo>
                    <a:lnTo>
                      <a:pt x="8793" y="12057"/>
                    </a:lnTo>
                    <a:lnTo>
                      <a:pt x="8646" y="12178"/>
                    </a:lnTo>
                    <a:lnTo>
                      <a:pt x="8476" y="12276"/>
                    </a:lnTo>
                    <a:lnTo>
                      <a:pt x="8306" y="12324"/>
                    </a:lnTo>
                    <a:lnTo>
                      <a:pt x="8111" y="12349"/>
                    </a:lnTo>
                    <a:lnTo>
                      <a:pt x="8111" y="12349"/>
                    </a:lnTo>
                    <a:close/>
                    <a:moveTo>
                      <a:pt x="9231" y="5091"/>
                    </a:moveTo>
                    <a:lnTo>
                      <a:pt x="8939" y="8915"/>
                    </a:lnTo>
                    <a:lnTo>
                      <a:pt x="8939" y="8915"/>
                    </a:lnTo>
                    <a:lnTo>
                      <a:pt x="8914" y="9061"/>
                    </a:lnTo>
                    <a:lnTo>
                      <a:pt x="8866" y="9207"/>
                    </a:lnTo>
                    <a:lnTo>
                      <a:pt x="8793" y="9304"/>
                    </a:lnTo>
                    <a:lnTo>
                      <a:pt x="8695" y="9426"/>
                    </a:lnTo>
                    <a:lnTo>
                      <a:pt x="8573" y="9499"/>
                    </a:lnTo>
                    <a:lnTo>
                      <a:pt x="8452" y="9572"/>
                    </a:lnTo>
                    <a:lnTo>
                      <a:pt x="8330" y="9621"/>
                    </a:lnTo>
                    <a:lnTo>
                      <a:pt x="8184" y="9621"/>
                    </a:lnTo>
                    <a:lnTo>
                      <a:pt x="8038" y="9621"/>
                    </a:lnTo>
                    <a:lnTo>
                      <a:pt x="8038" y="9621"/>
                    </a:lnTo>
                    <a:lnTo>
                      <a:pt x="7891" y="9621"/>
                    </a:lnTo>
                    <a:lnTo>
                      <a:pt x="7770" y="9572"/>
                    </a:lnTo>
                    <a:lnTo>
                      <a:pt x="7648" y="9499"/>
                    </a:lnTo>
                    <a:lnTo>
                      <a:pt x="7526" y="9426"/>
                    </a:lnTo>
                    <a:lnTo>
                      <a:pt x="7429" y="9304"/>
                    </a:lnTo>
                    <a:lnTo>
                      <a:pt x="7356" y="9207"/>
                    </a:lnTo>
                    <a:lnTo>
                      <a:pt x="7307" y="9061"/>
                    </a:lnTo>
                    <a:lnTo>
                      <a:pt x="7283" y="8915"/>
                    </a:lnTo>
                    <a:lnTo>
                      <a:pt x="6990" y="5091"/>
                    </a:lnTo>
                    <a:lnTo>
                      <a:pt x="6990" y="5091"/>
                    </a:lnTo>
                    <a:lnTo>
                      <a:pt x="7015" y="4945"/>
                    </a:lnTo>
                    <a:lnTo>
                      <a:pt x="7039" y="4823"/>
                    </a:lnTo>
                    <a:lnTo>
                      <a:pt x="7088" y="4701"/>
                    </a:lnTo>
                    <a:lnTo>
                      <a:pt x="7161" y="4604"/>
                    </a:lnTo>
                    <a:lnTo>
                      <a:pt x="7258" y="4506"/>
                    </a:lnTo>
                    <a:lnTo>
                      <a:pt x="7380" y="4433"/>
                    </a:lnTo>
                    <a:lnTo>
                      <a:pt x="7526" y="4409"/>
                    </a:lnTo>
                    <a:lnTo>
                      <a:pt x="7648" y="4385"/>
                    </a:lnTo>
                    <a:lnTo>
                      <a:pt x="8573" y="4385"/>
                    </a:lnTo>
                    <a:lnTo>
                      <a:pt x="8573" y="4385"/>
                    </a:lnTo>
                    <a:lnTo>
                      <a:pt x="8695" y="4409"/>
                    </a:lnTo>
                    <a:lnTo>
                      <a:pt x="8841" y="4433"/>
                    </a:lnTo>
                    <a:lnTo>
                      <a:pt x="8963" y="4506"/>
                    </a:lnTo>
                    <a:lnTo>
                      <a:pt x="9061" y="4604"/>
                    </a:lnTo>
                    <a:lnTo>
                      <a:pt x="9134" y="4701"/>
                    </a:lnTo>
                    <a:lnTo>
                      <a:pt x="9182" y="4823"/>
                    </a:lnTo>
                    <a:lnTo>
                      <a:pt x="9207" y="4945"/>
                    </a:lnTo>
                    <a:lnTo>
                      <a:pt x="9231" y="5091"/>
                    </a:lnTo>
                    <a:lnTo>
                      <a:pt x="9231" y="509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" name="Connettore 2 33"/>
          <p:cNvCxnSpPr/>
          <p:nvPr/>
        </p:nvCxnSpPr>
        <p:spPr>
          <a:xfrm>
            <a:off x="4640617" y="2766945"/>
            <a:ext cx="221314" cy="0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>
            <a:off x="6913757" y="2708639"/>
            <a:ext cx="275063" cy="0"/>
          </a:xfrm>
          <a:prstGeom prst="straightConnector1">
            <a:avLst/>
          </a:prstGeom>
          <a:ln>
            <a:solidFill>
              <a:srgbClr val="6666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124700" y="1576850"/>
            <a:ext cx="2024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3</a:t>
            </a:r>
            <a:r>
              <a:rPr lang="en" sz="4800" b="1" dirty="0" smtClean="0"/>
              <a:t>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Tecnologie Utilizzate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Image result for io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43" y="703882"/>
            <a:ext cx="2316783" cy="1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rdo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70" y="520390"/>
            <a:ext cx="2944464" cy="13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ypescri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49" y="2877015"/>
            <a:ext cx="1256370" cy="12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rebas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5389" r="18674" b="4677"/>
          <a:stretch/>
        </p:blipFill>
        <p:spPr bwMode="auto">
          <a:xfrm>
            <a:off x="6515126" y="2564780"/>
            <a:ext cx="1687551" cy="188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Image result for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5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124700" y="1576850"/>
            <a:ext cx="2024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4</a:t>
            </a:r>
            <a:r>
              <a:rPr lang="en" sz="4800" b="1" dirty="0" smtClean="0"/>
              <a:t>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Baby Safe Seat </Template>
  <TotalTime>365</TotalTime>
  <Words>65</Words>
  <Application>Microsoft Office PowerPoint</Application>
  <PresentationFormat>Presentazione su schermo (16:9)</PresentationFormat>
  <Paragraphs>38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Nunito Sans</vt:lpstr>
      <vt:lpstr>Arial</vt:lpstr>
      <vt:lpstr>Calibri</vt:lpstr>
      <vt:lpstr>Georgia</vt:lpstr>
      <vt:lpstr>Ulysses template</vt:lpstr>
      <vt:lpstr>Ulysses template</vt:lpstr>
      <vt:lpstr>   Top Manager Ignazio Passero  Raffaele Ceruso Marco Della Medaglia Donato Di Sapia Giovanni Leo</vt:lpstr>
      <vt:lpstr>Outline</vt:lpstr>
      <vt:lpstr>1. Dominio del problema</vt:lpstr>
      <vt:lpstr>2. Descrizione degli Attori</vt:lpstr>
      <vt:lpstr>2. Descrizione degli Attori</vt:lpstr>
      <vt:lpstr>3. Tecnologie Utilizzate</vt:lpstr>
      <vt:lpstr>4.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Safety Seat   Top Manager Ignazio Passero  Marco Della Medaglia Donato di Sapia Raffaele Ceruso Giovanni Leo</dc:title>
  <dc:creator>Giovanni Leo</dc:creator>
  <cp:lastModifiedBy>Giovanni Leo</cp:lastModifiedBy>
  <cp:revision>16</cp:revision>
  <dcterms:created xsi:type="dcterms:W3CDTF">2018-11-12T08:06:59Z</dcterms:created>
  <dcterms:modified xsi:type="dcterms:W3CDTF">2019-02-19T09:27:59Z</dcterms:modified>
</cp:coreProperties>
</file>